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356" r:id="rId2"/>
    <p:sldId id="355" r:id="rId3"/>
    <p:sldId id="354" r:id="rId4"/>
    <p:sldId id="357" r:id="rId5"/>
    <p:sldId id="358" r:id="rId6"/>
    <p:sldId id="388" r:id="rId7"/>
    <p:sldId id="389" r:id="rId8"/>
    <p:sldId id="390" r:id="rId9"/>
    <p:sldId id="391" r:id="rId10"/>
    <p:sldId id="392" r:id="rId11"/>
    <p:sldId id="3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XIoqVvw+31oD58ocq6d2Q==" hashData="MBqOGaCBadmIF01eBJ6QBQPPMnY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FF"/>
    <a:srgbClr val="00B6FA"/>
    <a:srgbClr val="8D9C36"/>
    <a:srgbClr val="DCE6F2"/>
    <a:srgbClr val="8EB4E3"/>
    <a:srgbClr val="002060"/>
    <a:srgbClr val="00201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1" autoAdjust="0"/>
    <p:restoredTop sz="76097"/>
  </p:normalViewPr>
  <p:slideViewPr>
    <p:cSldViewPr>
      <p:cViewPr>
        <p:scale>
          <a:sx n="90" d="100"/>
          <a:sy n="90" d="100"/>
        </p:scale>
        <p:origin x="-80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CC0FC-2BDE-084B-852C-86E1AEAD3E77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AC4F9-24D2-0145-B7DA-012D7964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10E5-B9E1-7E45-A0FB-1A55435B13DB}" type="datetimeFigureOut">
              <a:rPr lang="en-US" smtClean="0"/>
              <a:t>08/05/2017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2A593-4382-9548-BCBC-9AFA9F580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9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8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7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4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2A593-4382-9548-BCBC-9AFA9F580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4B31-ACE0-F547-8C2A-5E53FD9CD1DC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951-9F77-0E47-911C-86FD149859FA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91BD-A017-2F4A-8C9F-18B6D335A2E7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9FE6-3256-724F-A287-3742D15497A5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7DDDE-7C8D-4B40-B70F-4C9D569D249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4C7B3-C942-824B-A87A-343F2FEC0D13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1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73BB-F4AE-0B41-A7ED-9113B6047745}" type="datetime1">
              <a:rPr lang="en-US" smtClean="0"/>
              <a:t>08/05/2017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4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4255-F5BE-0445-B1B0-8FD43F2E8489}" type="datetime1">
              <a:rPr lang="en-US" smtClean="0"/>
              <a:t>08/05/2017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93B2-68D1-BC45-A179-00E32D0B48E3}" type="datetime1">
              <a:rPr lang="en-US" smtClean="0"/>
              <a:t>08/05/2017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3F7A-29E4-F045-AC12-411FDACB4997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B594-1210-B948-8D31-3B544F5D6C5B}" type="datetime1">
              <a:rPr lang="en-US" smtClean="0"/>
              <a:t>08/05/2017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2E31-5621-F547-819F-82E55C0B7381}" type="datetime1">
              <a:rPr lang="en-US" smtClean="0"/>
              <a:t>08/05/2017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1161-F363-4909-B3BA-F2D719A84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.4.3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1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/Volumes/TOSHIBA EXT/UN Desktop/CPTM Slides Content/07-24-2015Juba_PO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77189"/>
            <a:ext cx="5943600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2.4.7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1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487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fox invited the crane to dinner.  He served soup on two large, flat plates.  </a:t>
            </a:r>
          </a:p>
          <a:p>
            <a:endParaRPr lang="en-US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crane with its long, narrow beak could not eat.  She could only get the end of her beak wet. </a:t>
            </a:r>
          </a:p>
        </p:txBody>
      </p:sp>
      <p:pic>
        <p:nvPicPr>
          <p:cNvPr id="10" name="Picture 9" descr="THE FOX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81189"/>
            <a:ext cx="2895600" cy="3476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2.4.7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2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487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Later, the crane invited the fox to dine.  She served the food in a deep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vase. 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fox with his short, wide face could not eat. </a:t>
            </a:r>
            <a:endParaRPr lang="en-US" sz="2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Both had an equal opportunity for nourishment, but at each meal, one was not able to take advantage of the opportunity.  (So it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was not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 real opportunity).  </a:t>
            </a:r>
          </a:p>
          <a:p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 descr="THE STOR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56" y="2038240"/>
            <a:ext cx="2926080" cy="345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3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.4.3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2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 descr="/Volumes/TOSHIBA EXT/UN Desktop/CPTM Slides Content/drc-wome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76" y="2131850"/>
            <a:ext cx="4903124" cy="4080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.4.3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3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6" descr="http://www.un.org/africarenewal/sites/www.un.org.africarenewal/files/women1_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2" y="2147410"/>
            <a:ext cx="4981575" cy="3269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 2.4.3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</a:t>
            </a:r>
            <a:r>
              <a:rPr lang="en-US" sz="2800" spc="-50" dirty="0">
                <a:solidFill>
                  <a:srgbClr val="8D9C36"/>
                </a:solidFill>
                <a:latin typeface="Century Gothic"/>
                <a:cs typeface="Century Gothic"/>
              </a:rPr>
              <a:t>4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9" name="Picture 8" descr="/Volumes/TOSHIBA EXT/UN Desktop/CPTM Slides Content/WPS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20" y="2298835"/>
            <a:ext cx="5826760" cy="3891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0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85800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Activity 2.4.3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Image 5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7" name="Picture 2" descr="F:\CPTM END\CPTM Slides Content\140514_peacewome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72" y="2332434"/>
            <a:ext cx="7326055" cy="35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2.4.4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1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alt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deployed to a UN 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peacekeeping mission.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work with ex-combatants. How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would you integrate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concerns and experiences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women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girls?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/Volumes/TOSHIBA EXT/UN Desktop/CPTM Slides Content/Child soldier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993300"/>
            <a:ext cx="4224337" cy="307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2.4.4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2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alt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deployed to a UN 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peacekeeping mission.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work with refugees and internally displaced persons. How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would you integrate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concerns and experiences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women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girls?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Content Placeholder 4" descr="/Volumes/TOSHIBA EXT/UN Desktop/CPTM Slides Content/03-12-2015Syrian_Refugees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4123"/>
            <a:ext cx="4116878" cy="303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2.4.4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3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alt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deployed to a UN 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peacekeeping mission.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work on rule of law activities. How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would you integrate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concerns and experiences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women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girls?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062" y="2020071"/>
            <a:ext cx="4267200" cy="30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685800" y="656519"/>
            <a:ext cx="7772400" cy="5943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Learning </a:t>
            </a:r>
            <a:r>
              <a:rPr lang="en-US" sz="3200" b="1" dirty="0" smtClean="0">
                <a:solidFill>
                  <a:srgbClr val="002060"/>
                </a:solidFill>
                <a:latin typeface="Century Gothic"/>
                <a:ea typeface="Calibri"/>
                <a:cs typeface="Century Gothic"/>
              </a:rPr>
              <a:t>Activity 2.4.4</a:t>
            </a:r>
            <a:endParaRPr lang="en-US" sz="3200" b="1" dirty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</a:pPr>
            <a:endParaRPr lang="en-US" sz="2000" dirty="0" smtClean="0">
              <a:solidFill>
                <a:srgbClr val="002060"/>
              </a:solidFill>
              <a:latin typeface="Century Gothic"/>
              <a:ea typeface="Calibri"/>
              <a:cs typeface="Century Gothic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8" y="76200"/>
            <a:ext cx="600462" cy="509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416675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UN Core Pre-Deployment Training Materials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2017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033552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spc="-50" dirty="0" smtClean="0">
              <a:solidFill>
                <a:srgbClr val="8D9C36"/>
              </a:solidFill>
              <a:latin typeface="Century Gothic"/>
              <a:cs typeface="Century Gothic"/>
            </a:endParaRPr>
          </a:p>
          <a:p>
            <a:pPr>
              <a:spcAft>
                <a:spcPts val="1200"/>
              </a:spcAft>
            </a:pPr>
            <a:r>
              <a:rPr lang="en-US" sz="2800" spc="-50" dirty="0" smtClean="0">
                <a:solidFill>
                  <a:srgbClr val="8D9C36"/>
                </a:solidFill>
                <a:latin typeface="Century Gothic"/>
                <a:cs typeface="Century Gothic"/>
              </a:rPr>
              <a:t>Scenario 4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2072876"/>
            <a:ext cx="388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altLang="en-US" sz="2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are </a:t>
            </a:r>
            <a:r>
              <a:rPr lang="en-US" altLang="en-US" sz="2400" dirty="0" smtClean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deployed to a UN </a:t>
            </a:r>
            <a:r>
              <a:rPr lang="en-US" alt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peacekeeping mission.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You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support economic opportunities. How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would you integrate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concerns and experiences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of women </a:t>
            </a:r>
            <a:r>
              <a:rPr lang="en-US" sz="24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and </a:t>
            </a:r>
            <a:r>
              <a:rPr lang="en-US" sz="2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girls? </a:t>
            </a:r>
            <a:endParaRPr lang="en-US" sz="2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31400"/>
            <a:ext cx="4134889" cy="305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3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13028</TotalTime>
  <Words>353</Words>
  <Application>Microsoft Office PowerPoint</Application>
  <PresentationFormat>On-screen Show (4:3)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</dc:creator>
  <cp:lastModifiedBy>Mark A. Blanco</cp:lastModifiedBy>
  <cp:revision>201</cp:revision>
  <dcterms:created xsi:type="dcterms:W3CDTF">2015-12-09T18:20:24Z</dcterms:created>
  <dcterms:modified xsi:type="dcterms:W3CDTF">2017-05-08T17:47:49Z</dcterms:modified>
</cp:coreProperties>
</file>